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</p:sldIdLst>
  <p:sldSz cx="5418138" cy="6983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rie dams" initials="bd" lastIdx="0" clrIdx="0">
    <p:extLst>
      <p:ext uri="{19B8F6BF-5375-455C-9EA6-DF929625EA0E}">
        <p15:presenceInfo xmlns:p15="http://schemas.microsoft.com/office/powerpoint/2012/main" userId="38b858191d4515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3B1"/>
    <a:srgbClr val="B0B1AF"/>
    <a:srgbClr val="AEB1AD"/>
    <a:srgbClr val="AEB0AD"/>
    <a:srgbClr val="AFB2B0"/>
    <a:srgbClr val="B0B2B0"/>
    <a:srgbClr val="AFB1AE"/>
    <a:srgbClr val="AEB0AE"/>
    <a:srgbClr val="C0BDBC"/>
    <a:srgbClr val="B4B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>
      <p:cViewPr>
        <p:scale>
          <a:sx n="70" d="100"/>
          <a:sy n="70" d="100"/>
        </p:scale>
        <p:origin x="3714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PHD\CEMENTITIOUS\200%20and%2050%20kN%20MACHINE\compressive%20and%20flexure\Comp%20and%20flex%20tests%20summer%202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276412058636294"/>
          <c:y val="0.2532447794234795"/>
          <c:w val="0.68723587941363706"/>
          <c:h val="0.63897522689348096"/>
        </c:manualLayout>
      </c:layout>
      <c:barChart>
        <c:barDir val="col"/>
        <c:grouping val="clustered"/>
        <c:varyColors val="0"/>
        <c:ser>
          <c:idx val="0"/>
          <c:order val="0"/>
          <c:tx>
            <c:v>Strength - 7 day compressive</c:v>
          </c:tx>
          <c:spPr>
            <a:solidFill>
              <a:srgbClr val="E7E6E6">
                <a:lumMod val="9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'Graphs and strengths'!$Y$46:$Y$48</c:f>
                <c:numCache>
                  <c:formatCode>General</c:formatCode>
                  <c:ptCount val="3"/>
                  <c:pt idx="0">
                    <c:v>0.52399999999999736</c:v>
                  </c:pt>
                  <c:pt idx="1">
                    <c:v>2.6842105263157894</c:v>
                  </c:pt>
                  <c:pt idx="2">
                    <c:v>1.9444444444444429</c:v>
                  </c:pt>
                </c:numCache>
              </c:numRef>
            </c:plus>
            <c:minus>
              <c:numRef>
                <c:f>'Graphs and strengths'!$AA$46:$AA$48</c:f>
                <c:numCache>
                  <c:formatCode>General</c:formatCode>
                  <c:ptCount val="3"/>
                  <c:pt idx="0">
                    <c:v>0.4620000000000033</c:v>
                  </c:pt>
                  <c:pt idx="1">
                    <c:v>3.1052631578947381</c:v>
                  </c:pt>
                  <c:pt idx="2">
                    <c:v>2.222222222222225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'Graphs and strengths'!$V$46:$V$48</c:f>
              <c:strCache>
                <c:ptCount val="3"/>
                <c:pt idx="0">
                  <c:v>060318 3 maze</c:v>
                </c:pt>
                <c:pt idx="1">
                  <c:v>060318 3 wall</c:v>
                </c:pt>
                <c:pt idx="2">
                  <c:v>060318 3 hybrid</c:v>
                </c:pt>
              </c:strCache>
            </c:strRef>
          </c:cat>
          <c:val>
            <c:numRef>
              <c:f>'Graphs and strengths'!$W$46:$W$48</c:f>
              <c:numCache>
                <c:formatCode>0.00</c:formatCode>
                <c:ptCount val="3"/>
                <c:pt idx="0">
                  <c:v>16.542000000000002</c:v>
                </c:pt>
                <c:pt idx="1">
                  <c:v>14.368421052631581</c:v>
                </c:pt>
                <c:pt idx="2">
                  <c:v>25.722222222222225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7-4155-9F4E-5943887816C2}"/>
            </c:ext>
          </c:extLst>
        </c:ser>
        <c:ser>
          <c:idx val="1"/>
          <c:order val="1"/>
          <c:tx>
            <c:v>Length of 4 full circular layers</c:v>
          </c:tx>
          <c:spPr>
            <a:solidFill>
              <a:srgbClr val="E7E6E6">
                <a:lumMod val="5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'Graphs and strengths'!$R$85:$R$87</c:f>
              <c:numCache>
                <c:formatCode>0.00</c:formatCode>
                <c:ptCount val="3"/>
                <c:pt idx="0">
                  <c:v>11.708792000000001</c:v>
                </c:pt>
                <c:pt idx="1">
                  <c:v>15.216075999999999</c:v>
                </c:pt>
                <c:pt idx="2">
                  <c:v>13.572617999999999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57-4155-9F4E-5943887816C2}"/>
            </c:ext>
          </c:extLst>
        </c:ser>
        <c:ser>
          <c:idx val="2"/>
          <c:order val="2"/>
          <c:tx>
            <c:v>Strength per linear cm - 2 layers</c:v>
          </c:tx>
          <c:spPr>
            <a:solidFill>
              <a:srgbClr val="E7E6E6">
                <a:lumMod val="25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'Graphs and strengths'!$Q$81:$Q$83</c:f>
              <c:numCache>
                <c:formatCode>0.00</c:formatCode>
                <c:ptCount val="3"/>
                <c:pt idx="0">
                  <c:v>2.8255690253956174</c:v>
                </c:pt>
                <c:pt idx="1">
                  <c:v>1.8885842910657888</c:v>
                </c:pt>
                <c:pt idx="2">
                  <c:v>3.790311084010797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57-4155-9F4E-594388781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6"/>
        <c:overlap val="-85"/>
        <c:axId val="355469352"/>
        <c:axId val="355469744"/>
      </c:barChart>
      <c:catAx>
        <c:axId val="355469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5469744"/>
        <c:crosses val="autoZero"/>
        <c:auto val="1"/>
        <c:lblAlgn val="ctr"/>
        <c:lblOffset val="100"/>
        <c:noMultiLvlLbl val="0"/>
      </c:catAx>
      <c:valAx>
        <c:axId val="355469744"/>
        <c:scaling>
          <c:orientation val="minMax"/>
          <c:max val="3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Compressive Strength (MPa) Length (m)</a:t>
                </a:r>
              </a:p>
            </c:rich>
          </c:tx>
          <c:layout>
            <c:manualLayout>
              <c:xMode val="edge"/>
              <c:yMode val="edge"/>
              <c:x val="3.1009915150035317E-2"/>
              <c:y val="0.215659563347094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54693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1.5698066059753964E-3"/>
          <c:w val="0.99641136100040983"/>
          <c:h val="0.203413814018621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361" y="1142888"/>
            <a:ext cx="4605417" cy="2431262"/>
          </a:xfrm>
        </p:spPr>
        <p:txBody>
          <a:bodyPr anchor="b"/>
          <a:lstStyle>
            <a:lvl1pPr algn="ctr">
              <a:defRPr sz="35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7267" y="3667909"/>
            <a:ext cx="4063604" cy="1686041"/>
          </a:xfrm>
        </p:spPr>
        <p:txBody>
          <a:bodyPr/>
          <a:lstStyle>
            <a:lvl1pPr marL="0" indent="0" algn="ctr">
              <a:buNone/>
              <a:defRPr sz="1422"/>
            </a:lvl1pPr>
            <a:lvl2pPr marL="270891" indent="0" algn="ctr">
              <a:buNone/>
              <a:defRPr sz="1185"/>
            </a:lvl2pPr>
            <a:lvl3pPr marL="541782" indent="0" algn="ctr">
              <a:buNone/>
              <a:defRPr sz="1067"/>
            </a:lvl3pPr>
            <a:lvl4pPr marL="812673" indent="0" algn="ctr">
              <a:buNone/>
              <a:defRPr sz="948"/>
            </a:lvl4pPr>
            <a:lvl5pPr marL="1083564" indent="0" algn="ctr">
              <a:buNone/>
              <a:defRPr sz="948"/>
            </a:lvl5pPr>
            <a:lvl6pPr marL="1354455" indent="0" algn="ctr">
              <a:buNone/>
              <a:defRPr sz="948"/>
            </a:lvl6pPr>
            <a:lvl7pPr marL="1625346" indent="0" algn="ctr">
              <a:buNone/>
              <a:defRPr sz="948"/>
            </a:lvl7pPr>
            <a:lvl8pPr marL="1896237" indent="0" algn="ctr">
              <a:buNone/>
              <a:defRPr sz="948"/>
            </a:lvl8pPr>
            <a:lvl9pPr marL="2167128" indent="0" algn="ctr">
              <a:buNone/>
              <a:defRPr sz="94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13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69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77355" y="371802"/>
            <a:ext cx="1168286" cy="59181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2497" y="371802"/>
            <a:ext cx="3437131" cy="591812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10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675" y="1741006"/>
            <a:ext cx="4673144" cy="2904905"/>
          </a:xfrm>
        </p:spPr>
        <p:txBody>
          <a:bodyPr anchor="b"/>
          <a:lstStyle>
            <a:lvl1pPr>
              <a:defRPr sz="35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75" y="4673393"/>
            <a:ext cx="4673144" cy="1527621"/>
          </a:xfrm>
        </p:spPr>
        <p:txBody>
          <a:bodyPr/>
          <a:lstStyle>
            <a:lvl1pPr marL="0" indent="0">
              <a:buNone/>
              <a:defRPr sz="1422">
                <a:solidFill>
                  <a:schemeClr val="tx1"/>
                </a:solidFill>
              </a:defRPr>
            </a:lvl1pPr>
            <a:lvl2pPr marL="270891" indent="0">
              <a:buNone/>
              <a:defRPr sz="1185">
                <a:solidFill>
                  <a:schemeClr val="tx1">
                    <a:tint val="75000"/>
                  </a:schemeClr>
                </a:solidFill>
              </a:defRPr>
            </a:lvl2pPr>
            <a:lvl3pPr marL="54178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812673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083564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354455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625346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1896237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167128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095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497" y="1859011"/>
            <a:ext cx="2302709" cy="44309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2932" y="1859011"/>
            <a:ext cx="2302709" cy="44309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3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03" y="371803"/>
            <a:ext cx="4673144" cy="13498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203" y="1711907"/>
            <a:ext cx="2292126" cy="838979"/>
          </a:xfrm>
        </p:spPr>
        <p:txBody>
          <a:bodyPr anchor="b"/>
          <a:lstStyle>
            <a:lvl1pPr marL="0" indent="0">
              <a:buNone/>
              <a:defRPr sz="1422" b="1"/>
            </a:lvl1pPr>
            <a:lvl2pPr marL="270891" indent="0">
              <a:buNone/>
              <a:defRPr sz="1185" b="1"/>
            </a:lvl2pPr>
            <a:lvl3pPr marL="541782" indent="0">
              <a:buNone/>
              <a:defRPr sz="1067" b="1"/>
            </a:lvl3pPr>
            <a:lvl4pPr marL="812673" indent="0">
              <a:buNone/>
              <a:defRPr sz="948" b="1"/>
            </a:lvl4pPr>
            <a:lvl5pPr marL="1083564" indent="0">
              <a:buNone/>
              <a:defRPr sz="948" b="1"/>
            </a:lvl5pPr>
            <a:lvl6pPr marL="1354455" indent="0">
              <a:buNone/>
              <a:defRPr sz="948" b="1"/>
            </a:lvl6pPr>
            <a:lvl7pPr marL="1625346" indent="0">
              <a:buNone/>
              <a:defRPr sz="948" b="1"/>
            </a:lvl7pPr>
            <a:lvl8pPr marL="1896237" indent="0">
              <a:buNone/>
              <a:defRPr sz="948" b="1"/>
            </a:lvl8pPr>
            <a:lvl9pPr marL="2167128" indent="0">
              <a:buNone/>
              <a:defRPr sz="94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3203" y="2550886"/>
            <a:ext cx="2292126" cy="3751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42933" y="1711907"/>
            <a:ext cx="2303414" cy="838979"/>
          </a:xfrm>
        </p:spPr>
        <p:txBody>
          <a:bodyPr anchor="b"/>
          <a:lstStyle>
            <a:lvl1pPr marL="0" indent="0">
              <a:buNone/>
              <a:defRPr sz="1422" b="1"/>
            </a:lvl1pPr>
            <a:lvl2pPr marL="270891" indent="0">
              <a:buNone/>
              <a:defRPr sz="1185" b="1"/>
            </a:lvl2pPr>
            <a:lvl3pPr marL="541782" indent="0">
              <a:buNone/>
              <a:defRPr sz="1067" b="1"/>
            </a:lvl3pPr>
            <a:lvl4pPr marL="812673" indent="0">
              <a:buNone/>
              <a:defRPr sz="948" b="1"/>
            </a:lvl4pPr>
            <a:lvl5pPr marL="1083564" indent="0">
              <a:buNone/>
              <a:defRPr sz="948" b="1"/>
            </a:lvl5pPr>
            <a:lvl6pPr marL="1354455" indent="0">
              <a:buNone/>
              <a:defRPr sz="948" b="1"/>
            </a:lvl6pPr>
            <a:lvl7pPr marL="1625346" indent="0">
              <a:buNone/>
              <a:defRPr sz="948" b="1"/>
            </a:lvl7pPr>
            <a:lvl8pPr marL="1896237" indent="0">
              <a:buNone/>
              <a:defRPr sz="948" b="1"/>
            </a:lvl8pPr>
            <a:lvl9pPr marL="2167128" indent="0">
              <a:buNone/>
              <a:defRPr sz="94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42933" y="2550886"/>
            <a:ext cx="2303414" cy="3751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50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7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02" y="465561"/>
            <a:ext cx="1747491" cy="1629463"/>
          </a:xfrm>
        </p:spPr>
        <p:txBody>
          <a:bodyPr anchor="b"/>
          <a:lstStyle>
            <a:lvl1pPr>
              <a:defRPr sz="189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3415" y="1005483"/>
            <a:ext cx="2742932" cy="4962750"/>
          </a:xfrm>
        </p:spPr>
        <p:txBody>
          <a:bodyPr/>
          <a:lstStyle>
            <a:lvl1pPr>
              <a:defRPr sz="1896"/>
            </a:lvl1pPr>
            <a:lvl2pPr>
              <a:defRPr sz="1659"/>
            </a:lvl2pPr>
            <a:lvl3pPr>
              <a:defRPr sz="1422"/>
            </a:lvl3pPr>
            <a:lvl4pPr>
              <a:defRPr sz="1185"/>
            </a:lvl4pPr>
            <a:lvl5pPr>
              <a:defRPr sz="1185"/>
            </a:lvl5pPr>
            <a:lvl6pPr>
              <a:defRPr sz="1185"/>
            </a:lvl6pPr>
            <a:lvl7pPr>
              <a:defRPr sz="1185"/>
            </a:lvl7pPr>
            <a:lvl8pPr>
              <a:defRPr sz="1185"/>
            </a:lvl8pPr>
            <a:lvl9pPr>
              <a:defRPr sz="118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3202" y="2095024"/>
            <a:ext cx="1747491" cy="3881291"/>
          </a:xfrm>
        </p:spPr>
        <p:txBody>
          <a:bodyPr/>
          <a:lstStyle>
            <a:lvl1pPr marL="0" indent="0">
              <a:buNone/>
              <a:defRPr sz="948"/>
            </a:lvl1pPr>
            <a:lvl2pPr marL="270891" indent="0">
              <a:buNone/>
              <a:defRPr sz="830"/>
            </a:lvl2pPr>
            <a:lvl3pPr marL="541782" indent="0">
              <a:buNone/>
              <a:defRPr sz="711"/>
            </a:lvl3pPr>
            <a:lvl4pPr marL="812673" indent="0">
              <a:buNone/>
              <a:defRPr sz="593"/>
            </a:lvl4pPr>
            <a:lvl5pPr marL="1083564" indent="0">
              <a:buNone/>
              <a:defRPr sz="593"/>
            </a:lvl5pPr>
            <a:lvl6pPr marL="1354455" indent="0">
              <a:buNone/>
              <a:defRPr sz="593"/>
            </a:lvl6pPr>
            <a:lvl7pPr marL="1625346" indent="0">
              <a:buNone/>
              <a:defRPr sz="593"/>
            </a:lvl7pPr>
            <a:lvl8pPr marL="1896237" indent="0">
              <a:buNone/>
              <a:defRPr sz="593"/>
            </a:lvl8pPr>
            <a:lvl9pPr marL="2167128" indent="0">
              <a:buNone/>
              <a:defRPr sz="59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85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02" y="465561"/>
            <a:ext cx="1747491" cy="1629463"/>
          </a:xfrm>
        </p:spPr>
        <p:txBody>
          <a:bodyPr anchor="b"/>
          <a:lstStyle>
            <a:lvl1pPr>
              <a:defRPr sz="189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03415" y="1005483"/>
            <a:ext cx="2742932" cy="4962750"/>
          </a:xfrm>
        </p:spPr>
        <p:txBody>
          <a:bodyPr anchor="t"/>
          <a:lstStyle>
            <a:lvl1pPr marL="0" indent="0">
              <a:buNone/>
              <a:defRPr sz="1896"/>
            </a:lvl1pPr>
            <a:lvl2pPr marL="270891" indent="0">
              <a:buNone/>
              <a:defRPr sz="1659"/>
            </a:lvl2pPr>
            <a:lvl3pPr marL="541782" indent="0">
              <a:buNone/>
              <a:defRPr sz="1422"/>
            </a:lvl3pPr>
            <a:lvl4pPr marL="812673" indent="0">
              <a:buNone/>
              <a:defRPr sz="1185"/>
            </a:lvl4pPr>
            <a:lvl5pPr marL="1083564" indent="0">
              <a:buNone/>
              <a:defRPr sz="1185"/>
            </a:lvl5pPr>
            <a:lvl6pPr marL="1354455" indent="0">
              <a:buNone/>
              <a:defRPr sz="1185"/>
            </a:lvl6pPr>
            <a:lvl7pPr marL="1625346" indent="0">
              <a:buNone/>
              <a:defRPr sz="1185"/>
            </a:lvl7pPr>
            <a:lvl8pPr marL="1896237" indent="0">
              <a:buNone/>
              <a:defRPr sz="1185"/>
            </a:lvl8pPr>
            <a:lvl9pPr marL="2167128" indent="0">
              <a:buNone/>
              <a:defRPr sz="118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3202" y="2095024"/>
            <a:ext cx="1747491" cy="3881291"/>
          </a:xfrm>
        </p:spPr>
        <p:txBody>
          <a:bodyPr/>
          <a:lstStyle>
            <a:lvl1pPr marL="0" indent="0">
              <a:buNone/>
              <a:defRPr sz="948"/>
            </a:lvl1pPr>
            <a:lvl2pPr marL="270891" indent="0">
              <a:buNone/>
              <a:defRPr sz="830"/>
            </a:lvl2pPr>
            <a:lvl3pPr marL="541782" indent="0">
              <a:buNone/>
              <a:defRPr sz="711"/>
            </a:lvl3pPr>
            <a:lvl4pPr marL="812673" indent="0">
              <a:buNone/>
              <a:defRPr sz="593"/>
            </a:lvl4pPr>
            <a:lvl5pPr marL="1083564" indent="0">
              <a:buNone/>
              <a:defRPr sz="593"/>
            </a:lvl5pPr>
            <a:lvl6pPr marL="1354455" indent="0">
              <a:buNone/>
              <a:defRPr sz="593"/>
            </a:lvl6pPr>
            <a:lvl7pPr marL="1625346" indent="0">
              <a:buNone/>
              <a:defRPr sz="593"/>
            </a:lvl7pPr>
            <a:lvl8pPr marL="1896237" indent="0">
              <a:buNone/>
              <a:defRPr sz="593"/>
            </a:lvl8pPr>
            <a:lvl9pPr marL="2167128" indent="0">
              <a:buNone/>
              <a:defRPr sz="59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55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497" y="371803"/>
            <a:ext cx="4673144" cy="1349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497" y="1859011"/>
            <a:ext cx="4673144" cy="4430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2497" y="6472591"/>
            <a:ext cx="1219081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B232E-9032-451B-9925-E7176F1ED8F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94758" y="6472591"/>
            <a:ext cx="1828622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26560" y="6472591"/>
            <a:ext cx="1219081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C2BCB-CBF6-45A4-845D-E92B86414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90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541782" rtl="0" eaLnBrk="1" latinLnBrk="0" hangingPunct="1">
        <a:lnSpc>
          <a:spcPct val="90000"/>
        </a:lnSpc>
        <a:spcBef>
          <a:spcPct val="0"/>
        </a:spcBef>
        <a:buNone/>
        <a:defRPr sz="26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446" indent="-135446" algn="l" defTabSz="541782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1659" kern="1200">
          <a:solidFill>
            <a:schemeClr val="tx1"/>
          </a:solidFill>
          <a:latin typeface="+mn-lt"/>
          <a:ea typeface="+mn-ea"/>
          <a:cs typeface="+mn-cs"/>
        </a:defRPr>
      </a:lvl1pPr>
      <a:lvl2pPr marL="406337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422" kern="1200">
          <a:solidFill>
            <a:schemeClr val="tx1"/>
          </a:solidFill>
          <a:latin typeface="+mn-lt"/>
          <a:ea typeface="+mn-ea"/>
          <a:cs typeface="+mn-cs"/>
        </a:defRPr>
      </a:lvl2pPr>
      <a:lvl3pPr marL="677228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185" kern="1200">
          <a:solidFill>
            <a:schemeClr val="tx1"/>
          </a:solidFill>
          <a:latin typeface="+mn-lt"/>
          <a:ea typeface="+mn-ea"/>
          <a:cs typeface="+mn-cs"/>
        </a:defRPr>
      </a:lvl3pPr>
      <a:lvl4pPr marL="948119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19010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5pPr>
      <a:lvl6pPr marL="1489901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6pPr>
      <a:lvl7pPr marL="1760792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7pPr>
      <a:lvl8pPr marL="2031683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8pPr>
      <a:lvl9pPr marL="2302574" indent="-135446" algn="l" defTabSz="541782" rtl="0" eaLnBrk="1" latinLnBrk="0" hangingPunct="1">
        <a:lnSpc>
          <a:spcPct val="90000"/>
        </a:lnSpc>
        <a:spcBef>
          <a:spcPts val="296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1pPr>
      <a:lvl2pPr marL="270891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2pPr>
      <a:lvl3pPr marL="541782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12673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083564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5pPr>
      <a:lvl6pPr marL="1354455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6pPr>
      <a:lvl7pPr marL="1625346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7pPr>
      <a:lvl8pPr marL="1896237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8pPr>
      <a:lvl9pPr marL="2167128" algn="l" defTabSz="541782" rtl="0" eaLnBrk="1" latinLnBrk="0" hangingPunct="1">
        <a:defRPr sz="10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6997"/>
            <a:ext cx="5602406" cy="7037299"/>
            <a:chOff x="0" y="-66997"/>
            <a:chExt cx="5602406" cy="7037299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0"/>
              <a:ext cx="5602406" cy="6970302"/>
              <a:chOff x="0" y="133217"/>
              <a:chExt cx="5602406" cy="697030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33217"/>
                <a:ext cx="5418138" cy="1097526"/>
              </a:xfrm>
              <a:prstGeom prst="rect">
                <a:avLst/>
              </a:prstGeom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0" y="1167539"/>
                <a:ext cx="5602406" cy="5935980"/>
                <a:chOff x="54330" y="1104745"/>
                <a:chExt cx="5602406" cy="5935980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54330" y="1104745"/>
                  <a:ext cx="5602406" cy="5935980"/>
                  <a:chOff x="-18256" y="608356"/>
                  <a:chExt cx="5602406" cy="5935980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-18256" y="608356"/>
                    <a:ext cx="5602406" cy="5935980"/>
                    <a:chOff x="3091159" y="441522"/>
                    <a:chExt cx="5602406" cy="5934814"/>
                  </a:xfrm>
                </p:grpSpPr>
                <p:graphicFrame>
                  <p:nvGraphicFramePr>
                    <p:cNvPr id="71" name="Chart 70">
                      <a:extLst>
                        <a:ext uri="{FF2B5EF4-FFF2-40B4-BE49-F238E27FC236}">
                          <a16:creationId xmlns:a16="http://schemas.microsoft.com/office/drawing/2014/main" id="{8630150C-090B-44D6-95C7-39B49F73458E}"/>
                        </a:ext>
                      </a:extLst>
                    </p:cNvPr>
                    <p:cNvGraphicFramePr>
                      <a:graphicFrameLocks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932704719"/>
                        </p:ext>
                      </p:extLst>
                    </p:nvPr>
                  </p:nvGraphicFramePr>
                  <p:xfrm>
                    <a:off x="5651289" y="3514762"/>
                    <a:ext cx="2866825" cy="2861574"/>
                  </p:xfrm>
                  <a:graphic>
                    <a:graphicData uri="http://schemas.openxmlformats.org/drawingml/2006/chart">
                      <c:chart xmlns:c="http://schemas.openxmlformats.org/drawingml/2006/chart" xmlns:r="http://schemas.openxmlformats.org/officeDocument/2006/relationships" r:id="rId4"/>
                    </a:graphicData>
                  </a:graphic>
                </p:graphicFrame>
                <p:sp>
                  <p:nvSpPr>
                    <p:cNvPr id="67" name="TextBox 66"/>
                    <p:cNvSpPr txBox="1"/>
                    <p:nvPr/>
                  </p:nvSpPr>
                  <p:spPr>
                    <a:xfrm>
                      <a:off x="5687854" y="3514762"/>
                      <a:ext cx="261257" cy="2769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66" name="Group 65"/>
                    <p:cNvGrpSpPr/>
                    <p:nvPr/>
                  </p:nvGrpSpPr>
                  <p:grpSpPr>
                    <a:xfrm>
                      <a:off x="3091159" y="441522"/>
                      <a:ext cx="5602406" cy="5934814"/>
                      <a:chOff x="4222127" y="417458"/>
                      <a:chExt cx="5602406" cy="5934814"/>
                    </a:xfrm>
                  </p:grpSpPr>
                  <p:grpSp>
                    <p:nvGrpSpPr>
                      <p:cNvPr id="64" name="Group 63"/>
                      <p:cNvGrpSpPr/>
                      <p:nvPr/>
                    </p:nvGrpSpPr>
                    <p:grpSpPr>
                      <a:xfrm>
                        <a:off x="4222127" y="417458"/>
                        <a:ext cx="5602406" cy="5934814"/>
                        <a:chOff x="1611275" y="489648"/>
                        <a:chExt cx="5602406" cy="5934814"/>
                      </a:xfrm>
                    </p:grpSpPr>
                    <p:pic>
                      <p:nvPicPr>
                        <p:cNvPr id="27" name="Picture 2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>
                          <a:extLst>
                            <a:ext uri="{BEBA8EAE-BF5A-486C-A8C5-ECC9F3942E4B}">
                              <a14:imgProps xmlns:a14="http://schemas.microsoft.com/office/drawing/2010/main">
                                <a14:imgLayer r:embed="rId6">
                                  <a14:imgEffect>
                                    <a14:brightnessContrast bright="-20000"/>
                                  </a14:imgEffect>
                                </a14:imgLayer>
                              </a14:imgProps>
                            </a:ex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11275" y="550608"/>
                          <a:ext cx="5426956" cy="3014307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9" name="Picture 28"/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7" cstate="print">
                          <a:extLst>
                            <a:ext uri="{BEBA8EAE-BF5A-486C-A8C5-ECC9F3942E4B}">
                              <a14:imgProps xmlns:a14="http://schemas.microsoft.com/office/drawing/2010/main">
                                <a14:imgLayer r:embed="rId8">
                                  <a14:imgEffect>
                                    <a14:sharpenSoften amount="25000"/>
                                  </a14:imgEffect>
                                  <a14:imgEffect>
                                    <a14:brightnessContrast bright="20000" contrast="-20000"/>
                                  </a14:imgEffect>
                                </a14:imgLayer>
                              </a14:imgProps>
                            </a:ex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2669" t="5270" r="31710" b="28417"/>
                        <a:stretch/>
                      </p:blipFill>
                      <p:spPr>
                        <a:xfrm>
                          <a:off x="1611275" y="3564915"/>
                          <a:ext cx="2560131" cy="2859547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32" name="Straight Arrow Connector 31"/>
                        <p:cNvCxnSpPr/>
                        <p:nvPr/>
                      </p:nvCxnSpPr>
                      <p:spPr>
                        <a:xfrm>
                          <a:off x="3840480" y="1001486"/>
                          <a:ext cx="870857" cy="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" name="Straight Arrow Connector 32"/>
                        <p:cNvCxnSpPr/>
                        <p:nvPr/>
                      </p:nvCxnSpPr>
                      <p:spPr>
                        <a:xfrm>
                          <a:off x="3840480" y="1894114"/>
                          <a:ext cx="870857" cy="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4" name="Straight Arrow Connector 33"/>
                        <p:cNvCxnSpPr/>
                        <p:nvPr/>
                      </p:nvCxnSpPr>
                      <p:spPr>
                        <a:xfrm>
                          <a:off x="3840480" y="2873830"/>
                          <a:ext cx="870857" cy="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1611275" y="489648"/>
                          <a:ext cx="261257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6" name="TextBox 35"/>
                        <p:cNvSpPr txBox="1"/>
                        <p:nvPr/>
                      </p:nvSpPr>
                      <p:spPr>
                        <a:xfrm>
                          <a:off x="1611275" y="3562888"/>
                          <a:ext cx="261257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4" name="TextBox 43"/>
                        <p:cNvSpPr txBox="1"/>
                        <p:nvPr/>
                      </p:nvSpPr>
                      <p:spPr>
                        <a:xfrm>
                          <a:off x="3551121" y="3666790"/>
                          <a:ext cx="629719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25mm</a:t>
                          </a:r>
                        </a:p>
                      </p:txBody>
                    </p:sp>
                    <p:sp>
                      <p:nvSpPr>
                        <p:cNvPr id="45" name="TextBox 44"/>
                        <p:cNvSpPr txBox="1"/>
                        <p:nvPr/>
                      </p:nvSpPr>
                      <p:spPr>
                        <a:xfrm>
                          <a:off x="5097621" y="6121500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Maze</a:t>
                          </a:r>
                        </a:p>
                      </p:txBody>
                    </p:sp>
                    <p:sp>
                      <p:nvSpPr>
                        <p:cNvPr id="46" name="TextBox 45"/>
                        <p:cNvSpPr txBox="1"/>
                        <p:nvPr/>
                      </p:nvSpPr>
                      <p:spPr>
                        <a:xfrm>
                          <a:off x="5775582" y="6126316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Wall</a:t>
                          </a:r>
                        </a:p>
                      </p:txBody>
                    </p:sp>
                    <p:sp>
                      <p:nvSpPr>
                        <p:cNvPr id="47" name="TextBox 46"/>
                        <p:cNvSpPr txBox="1"/>
                        <p:nvPr/>
                      </p:nvSpPr>
                      <p:spPr>
                        <a:xfrm>
                          <a:off x="6360269" y="6126316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Hybrid</a:t>
                          </a:r>
                        </a:p>
                      </p:txBody>
                    </p:sp>
                    <p:sp>
                      <p:nvSpPr>
                        <p:cNvPr id="48" name="TextBox 47"/>
                        <p:cNvSpPr txBox="1"/>
                        <p:nvPr/>
                      </p:nvSpPr>
                      <p:spPr>
                        <a:xfrm>
                          <a:off x="5369662" y="672524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Maze</a:t>
                          </a:r>
                        </a:p>
                      </p:txBody>
                    </p:sp>
                    <p:sp>
                      <p:nvSpPr>
                        <p:cNvPr id="49" name="TextBox 48"/>
                        <p:cNvSpPr txBox="1"/>
                        <p:nvPr/>
                      </p:nvSpPr>
                      <p:spPr>
                        <a:xfrm>
                          <a:off x="5369662" y="2660124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Hybrid</a:t>
                          </a:r>
                        </a:p>
                      </p:txBody>
                    </p:sp>
                    <p:sp>
                      <p:nvSpPr>
                        <p:cNvPr id="50" name="TextBox 49"/>
                        <p:cNvSpPr txBox="1"/>
                        <p:nvPr/>
                      </p:nvSpPr>
                      <p:spPr>
                        <a:xfrm>
                          <a:off x="5437445" y="1515469"/>
                          <a:ext cx="853412" cy="27694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Wall</a:t>
                          </a:r>
                        </a:p>
                      </p:txBody>
                    </p:sp>
                    <p:grpSp>
                      <p:nvGrpSpPr>
                        <p:cNvPr id="63" name="Group 62"/>
                        <p:cNvGrpSpPr/>
                        <p:nvPr/>
                      </p:nvGrpSpPr>
                      <p:grpSpPr>
                        <a:xfrm>
                          <a:off x="2111169" y="5389877"/>
                          <a:ext cx="1640025" cy="342656"/>
                          <a:chOff x="7996492" y="2967901"/>
                          <a:chExt cx="1640025" cy="342656"/>
                        </a:xfrm>
                      </p:grpSpPr>
                      <p:cxnSp>
                        <p:nvCxnSpPr>
                          <p:cNvPr id="57" name="Straight Arrow Connector 56"/>
                          <p:cNvCxnSpPr/>
                          <p:nvPr/>
                        </p:nvCxnSpPr>
                        <p:spPr>
                          <a:xfrm rot="5400000" flipV="1">
                            <a:off x="8233073" y="3148557"/>
                            <a:ext cx="324000" cy="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8" name="Straight Arrow Connector 57"/>
                          <p:cNvCxnSpPr/>
                          <p:nvPr/>
                        </p:nvCxnSpPr>
                        <p:spPr>
                          <a:xfrm rot="5400000" flipV="1">
                            <a:off x="8630358" y="3143625"/>
                            <a:ext cx="324000" cy="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0" name="Straight Arrow Connector 59"/>
                          <p:cNvCxnSpPr/>
                          <p:nvPr/>
                        </p:nvCxnSpPr>
                        <p:spPr>
                          <a:xfrm rot="5400000" flipV="1">
                            <a:off x="9051667" y="3143625"/>
                            <a:ext cx="324000" cy="0"/>
                          </a:xfrm>
                          <a:prstGeom prst="straightConnector1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62" name="Group 61"/>
                          <p:cNvGrpSpPr/>
                          <p:nvPr/>
                        </p:nvGrpSpPr>
                        <p:grpSpPr>
                          <a:xfrm>
                            <a:off x="7996492" y="2967901"/>
                            <a:ext cx="1640025" cy="337724"/>
                            <a:chOff x="7996492" y="2967901"/>
                            <a:chExt cx="1640025" cy="337724"/>
                          </a:xfrm>
                        </p:grpSpPr>
                        <p:cxnSp>
                          <p:nvCxnSpPr>
                            <p:cNvPr id="51" name="Straight Arrow Connector 50"/>
                            <p:cNvCxnSpPr/>
                            <p:nvPr/>
                          </p:nvCxnSpPr>
                          <p:spPr>
                            <a:xfrm rot="5400000" flipV="1">
                              <a:off x="7851600" y="3143625"/>
                              <a:ext cx="324000" cy="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3" name="Straight Connector 52"/>
                            <p:cNvCxnSpPr/>
                            <p:nvPr/>
                          </p:nvCxnSpPr>
                          <p:spPr>
                            <a:xfrm>
                              <a:off x="7996492" y="2967901"/>
                              <a:ext cx="1640025" cy="0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Arrow Connector 60"/>
                            <p:cNvCxnSpPr/>
                            <p:nvPr/>
                          </p:nvCxnSpPr>
                          <p:spPr>
                            <a:xfrm rot="5400000" flipV="1">
                              <a:off x="9457200" y="3143625"/>
                              <a:ext cx="324000" cy="0"/>
                            </a:xfrm>
                            <a:prstGeom prst="straightConnector1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 rot="10800000" flipV="1">
                        <a:off x="6264606" y="3603063"/>
                        <a:ext cx="421200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3" name="Straight Connector 2">
                    <a:extLst>
                      <a:ext uri="{FF2B5EF4-FFF2-40B4-BE49-F238E27FC236}">
                        <a16:creationId xmlns:a16="http://schemas.microsoft.com/office/drawing/2014/main" id="{BC4765D3-1272-42E9-971B-CEB2B74DD53D}"/>
                      </a:ext>
                    </a:extLst>
                  </p:cNvPr>
                  <p:cNvCxnSpPr/>
                  <p:nvPr/>
                </p:nvCxnSpPr>
                <p:spPr>
                  <a:xfrm>
                    <a:off x="3418397" y="6235156"/>
                    <a:ext cx="194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122DBD1-F386-4451-BB17-17386E51AE9F}"/>
                    </a:ext>
                  </a:extLst>
                </p:cNvPr>
                <p:cNvSpPr txBox="1"/>
                <p:nvPr/>
              </p:nvSpPr>
              <p:spPr>
                <a:xfrm>
                  <a:off x="2651024" y="1109492"/>
                  <a:ext cx="26125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n-GB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684986" y="267601"/>
              <a:ext cx="853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Maze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87250" y="270648"/>
              <a:ext cx="853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Hybrid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24856" y="267601"/>
              <a:ext cx="853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Wall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0" y="-66997"/>
              <a:ext cx="2612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693052" y="849263"/>
            <a:ext cx="629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0mm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10800000" flipV="1">
            <a:off x="1780710" y="882439"/>
            <a:ext cx="42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850180" y="3850497"/>
            <a:ext cx="629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25mm</a:t>
            </a:r>
          </a:p>
        </p:txBody>
      </p:sp>
      <p:cxnSp>
        <p:nvCxnSpPr>
          <p:cNvPr id="55" name="Straight Connector 54"/>
          <p:cNvCxnSpPr/>
          <p:nvPr/>
        </p:nvCxnSpPr>
        <p:spPr>
          <a:xfrm rot="10800000" flipV="1">
            <a:off x="4952813" y="3858962"/>
            <a:ext cx="42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820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</TotalTime>
  <Words>26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Bath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Barrie Dams</dc:creator>
  <cp:lastModifiedBy>Barrie Dams</cp:lastModifiedBy>
  <cp:revision>21</cp:revision>
  <dcterms:created xsi:type="dcterms:W3CDTF">2018-12-10T15:19:13Z</dcterms:created>
  <dcterms:modified xsi:type="dcterms:W3CDTF">2018-12-12T11:29:36Z</dcterms:modified>
</cp:coreProperties>
</file>